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latin typeface="Arial"/>
              </a:rPr>
              <a:t>Pulse para editar el formato del texto de título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rcRect l="0" t="6377" r="0" b="13847"/>
          <a:stretch/>
        </p:blipFill>
        <p:spPr>
          <a:xfrm>
            <a:off x="0" y="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rcRect l="0" t="10226" r="0" b="11750"/>
          <a:stretch/>
        </p:blipFill>
        <p:spPr>
          <a:xfrm>
            <a:off x="0" y="0"/>
            <a:ext cx="100792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-16920"/>
            <a:ext cx="10080360" cy="56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6000" y="-8640"/>
            <a:ext cx="10080360" cy="56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7000" y="0"/>
            <a:ext cx="10080360" cy="56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7000" y="0"/>
            <a:ext cx="10080360" cy="56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2022-07-31T10:35:58Z</dcterms:created>
  <dc:creator/>
  <dc:description/>
  <dc:language>es-CO</dc:language>
  <cp:lastModifiedBy/>
  <dcterms:modified xsi:type="dcterms:W3CDTF">2022-07-31T15:41:08Z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